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9"/>
  </p:notesMasterIdLst>
  <p:handoutMasterIdLst>
    <p:handoutMasterId r:id="rId20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8" r:id="rId11"/>
    <p:sldId id="586" r:id="rId12"/>
    <p:sldId id="591" r:id="rId13"/>
    <p:sldId id="590" r:id="rId14"/>
    <p:sldId id="592" r:id="rId15"/>
    <p:sldId id="593" r:id="rId16"/>
    <p:sldId id="594" r:id="rId17"/>
    <p:sldId id="552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86"/>
            <p14:sldId id="591"/>
            <p14:sldId id="590"/>
            <p14:sldId id="592"/>
            <p14:sldId id="593"/>
            <p14:sldId id="594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 autoAdjust="0"/>
    <p:restoredTop sz="96237" autoAdjust="0"/>
  </p:normalViewPr>
  <p:slideViewPr>
    <p:cSldViewPr>
      <p:cViewPr varScale="1">
        <p:scale>
          <a:sx n="68" d="100"/>
          <a:sy n="68" d="100"/>
        </p:scale>
        <p:origin x="4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SHUBHENDU MAL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153003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52596" y="404813"/>
            <a:ext cx="8072494" cy="865054"/>
          </a:xfrm>
        </p:spPr>
        <p:txBody>
          <a:bodyPr/>
          <a:lstStyle/>
          <a:p>
            <a:r>
              <a:rPr lang="en-IN" dirty="0" smtClean="0"/>
              <a:t>                         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Attraction </a:t>
            </a:r>
            <a:b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3968" y="1142984"/>
          <a:ext cx="8786876" cy="384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719"/>
                <a:gridCol w="2196719"/>
                <a:gridCol w="2196719"/>
                <a:gridCol w="2196719"/>
              </a:tblGrid>
              <a:tr h="714380">
                <a:tc>
                  <a:txBody>
                    <a:bodyPr/>
                    <a:lstStyle/>
                    <a:p>
                      <a:r>
                        <a:rPr lang="en-IN" dirty="0" smtClean="0"/>
                        <a:t>Attribute</a:t>
                      </a:r>
                      <a:r>
                        <a:rPr lang="en-IN" baseline="0" dirty="0" smtClean="0"/>
                        <a:t>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562934">
                <a:tc>
                  <a:txBody>
                    <a:bodyPr/>
                    <a:lstStyle/>
                    <a:p>
                      <a:r>
                        <a:rPr lang="en-IN" dirty="0" smtClean="0"/>
                        <a:t>attractionId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  <a:tr h="580074">
                <a:tc>
                  <a:txBody>
                    <a:bodyPr/>
                    <a:lstStyle/>
                    <a:p>
                      <a:r>
                        <a:rPr lang="en-IN" dirty="0" smtClean="0"/>
                        <a:t>attractionName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r>
                        <a:rPr lang="en-IN" baseline="0" dirty="0" smtClean="0"/>
                        <a:t> Of attraction</a:t>
                      </a:r>
                      <a:endParaRPr lang="en-IN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r>
                        <a:rPr lang="en-IN" dirty="0" smtClean="0"/>
                        <a:t>imageUrl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Url of the Image</a:t>
                      </a:r>
                      <a:endParaRPr lang="en-IN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r>
                        <a:rPr lang="en-IN" dirty="0" smtClean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Status of attraction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 of attraction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AddAttraction.jsp</a:t>
            </a:r>
            <a:endParaRPr lang="en-IN" dirty="0">
              <a:solidFill>
                <a:srgbClr val="FF304C"/>
              </a:solidFill>
            </a:endParaRPr>
          </a:p>
        </p:txBody>
      </p:sp>
      <p:pic>
        <p:nvPicPr>
          <p:cNvPr id="7" name="Picture 6" descr="fp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12192000" cy="57342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ShowAttraction.jsp</a:t>
            </a:r>
            <a:endParaRPr lang="en-IN" dirty="0">
              <a:solidFill>
                <a:srgbClr val="FF304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12192000" cy="43281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SendMail.jsp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7" name="Picture 6" descr="fp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12192000" cy="57150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3.9.5.</a:t>
            </a:r>
            <a:r>
              <a:rPr lang="en-US" sz="1600" i="1" dirty="0" smtClean="0"/>
              <a:t>RELEASE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SENDING LIST OF ATTRACTION TO THE CUSTOMER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List of Attraction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home page of Admin contains a add new attraction tab and send new attraction tab.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When the admin click on add new attraction tab then AddAttraction.jsp page is open through which admin can add an attraction.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After adding the attraction admin can see all the attraction available to send the customer on ShowAttraction.jsp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Now to send the attraction to the customer the admin has to click on send new attraction tab.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After clicking on tab a page called  SendMail.jsp is projected.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This page contains details of all the recently logged in customer whom the admin wants to send the attraction through email.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In this page all the active attractions are available 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List of Attraction (Contd..)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Now the admin can choose any attraction at a time to send the mail to the above listed customers.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There is a send mail tab in this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After choosing the attraction when admin click on send mail tab the mails are sent to all the above listed customer.</a:t>
            </a:r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09852" y="428604"/>
            <a:ext cx="5543551" cy="438494"/>
          </a:xfrm>
        </p:spPr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8864"/>
              </p:ext>
            </p:extLst>
          </p:nvPr>
        </p:nvGraphicFramePr>
        <p:xfrm>
          <a:off x="623392" y="860736"/>
          <a:ext cx="11430082" cy="557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380"/>
                <a:gridCol w="3188914"/>
                <a:gridCol w="3041394"/>
                <a:gridCol w="3041394"/>
              </a:tblGrid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smtClean="0"/>
                        <a:t>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from_emailId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id of admin(Sender)</a:t>
                      </a:r>
                      <a:endParaRPr lang="en-US" dirty="0"/>
                    </a:p>
                  </a:txBody>
                  <a:tcPr/>
                </a:tc>
              </a:tr>
              <a:tr h="91807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to_emailId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id of customer(receiver)</a:t>
                      </a:r>
                      <a:endParaRPr lang="en-US" dirty="0"/>
                    </a:p>
                  </a:txBody>
                  <a:tcPr/>
                </a:tc>
              </a:tr>
              <a:tr h="84813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Description of Attraction</a:t>
                      </a:r>
                      <a:endParaRPr lang="en-US" baseline="0" dirty="0" smtClean="0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Specification of Attraction</a:t>
                      </a:r>
                      <a:endParaRPr lang="en-US" baseline="0" dirty="0" smtClean="0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Date on which the attraction is sent</a:t>
                      </a: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38414" y="404813"/>
            <a:ext cx="6429420" cy="865054"/>
          </a:xfrm>
        </p:spPr>
        <p:txBody>
          <a:bodyPr/>
          <a:lstStyle/>
          <a:p>
            <a:r>
              <a:rPr lang="en-IN" dirty="0" smtClean="0"/>
              <a:t>                  Customer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05704"/>
              </p:ext>
            </p:extLst>
          </p:nvPr>
        </p:nvGraphicFramePr>
        <p:xfrm>
          <a:off x="1631504" y="1052736"/>
          <a:ext cx="8128000" cy="472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Attribute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512048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 of the customer</a:t>
                      </a:r>
                      <a:endParaRPr lang="en-IN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double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Phone number of customer</a:t>
                      </a:r>
                      <a:endParaRPr lang="en-IN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 id of customer</a:t>
                      </a:r>
                      <a:endParaRPr lang="en-IN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dateOfBirth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 of birth</a:t>
                      </a:r>
                      <a:endParaRPr lang="en-IN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Last</a:t>
                      </a:r>
                      <a:r>
                        <a:rPr lang="en-IN" baseline="0" dirty="0" smtClean="0"/>
                        <a:t> date of login</a:t>
                      </a:r>
                      <a:endParaRPr lang="en-IN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999</TotalTime>
  <Words>442</Words>
  <Application>Microsoft Office PowerPoint</Application>
  <PresentationFormat>Widescreen</PresentationFormat>
  <Paragraphs>117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Sending List of Attraction          </vt:lpstr>
      <vt:lpstr>Sending List of Attraction (Contd..)         </vt:lpstr>
      <vt:lpstr>PowerPoint Presentation</vt:lpstr>
      <vt:lpstr>                  Customer</vt:lpstr>
      <vt:lpstr>                          Attraction  </vt:lpstr>
      <vt:lpstr>                               AddAttraction.jsp</vt:lpstr>
      <vt:lpstr>                               ShowAttraction.jsp</vt:lpstr>
      <vt:lpstr>                                  SendMail.jsp 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Mal, Shubhendu</cp:lastModifiedBy>
  <cp:revision>131</cp:revision>
  <dcterms:created xsi:type="dcterms:W3CDTF">2017-10-18T10:34:16Z</dcterms:created>
  <dcterms:modified xsi:type="dcterms:W3CDTF">2018-08-21T11:40:18Z</dcterms:modified>
</cp:coreProperties>
</file>